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396" r:id="rId19"/>
    <p:sldId id="397" r:id="rId20"/>
    <p:sldId id="300" r:id="rId21"/>
    <p:sldId id="311" r:id="rId22"/>
    <p:sldId id="3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700"/>
    <a:srgbClr val="F24754"/>
    <a:srgbClr val="3F7BAA"/>
    <a:srgbClr val="437AAB"/>
    <a:srgbClr val="F24A53"/>
    <a:srgbClr val="FF8800"/>
    <a:srgbClr val="FF8902"/>
    <a:srgbClr val="D2D3D3"/>
    <a:srgbClr val="FFFFFF"/>
    <a:srgbClr val="017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23669" y="876693"/>
            <a:ext cx="92127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31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A0B04-4254-0A46-BD5E-9F7853F9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7" y="1082307"/>
            <a:ext cx="6140823" cy="48842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DCEEB-AC01-F84C-B50C-AFEAC663F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"/>
          <a:stretch/>
        </p:blipFill>
        <p:spPr>
          <a:xfrm>
            <a:off x="-29853" y="1127310"/>
            <a:ext cx="6287376" cy="48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37645"/>
            <a:ext cx="3248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890350"/>
            <a:ext cx="5760601" cy="90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6586D-E06A-E64D-9CF5-DE57AC68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60" y="638486"/>
            <a:ext cx="7369255" cy="5800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541895" y="3450085"/>
            <a:ext cx="5760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52644-E6A1-FC46-BDCC-5D201B5B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3" y="1498415"/>
            <a:ext cx="5491480" cy="4499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0042A-9EAD-D549-8C97-7D4FA03F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43" y="1498415"/>
            <a:ext cx="5491480" cy="44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593361" y="3374914"/>
            <a:ext cx="2343891" cy="2343891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247069" y="3838974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7876E-1137-0F4C-BFE4-9A175840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19" y="1587356"/>
            <a:ext cx="6005612" cy="384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96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3ECE6-2917-2D4D-B03E-C6FFF6C5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70" y="2305050"/>
            <a:ext cx="4559921" cy="259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69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E2D5-76C8-424C-9980-7E950429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1632835" cy="558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107C1-5D43-5B49-A00D-91C56CD7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" y="584775"/>
            <a:ext cx="10475499" cy="5736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58%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(67%)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3308096" y="4993889"/>
            <a:ext cx="557580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Vacunación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Población Total 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4800" b="1" dirty="0">
                <a:solidFill>
                  <a:schemeClr val="accent1"/>
                </a:solidFill>
              </a:rPr>
              <a:t>58%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más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días)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15248" y="105950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356546" y="1063892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15247" y="2936178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778638" y="293635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3BD9F-ADC0-184C-B97D-ED7B9F55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4" y="890368"/>
            <a:ext cx="6790871" cy="55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9BFA-BD59-EA4F-961C-709092DA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69" y="716077"/>
            <a:ext cx="9047862" cy="58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BFDE6-A57B-1247-BDE7-70FE6A54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89" y="699749"/>
            <a:ext cx="8778421" cy="57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8548A-6371-C844-9FFC-B72A25A5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19" y="573756"/>
            <a:ext cx="7107762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B8569-F426-144D-B802-9A054E55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37" y="1628419"/>
            <a:ext cx="5594908" cy="45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BB15B-23B3-A346-929D-FE8F98FD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2" y="1596613"/>
            <a:ext cx="5718580" cy="4571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627521">
            <a:off x="4364491" y="3050493"/>
            <a:ext cx="1567915" cy="7649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31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83282">
            <a:off x="9492962" y="2877301"/>
            <a:ext cx="1461875" cy="792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A9C97-321C-6C4C-B38C-61D012C5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60" y="1701065"/>
            <a:ext cx="5483349" cy="447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68DA-7FFC-2246-A77A-22820318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2" y="1772979"/>
            <a:ext cx="5291015" cy="4330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982163" y="3477401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80942" y="491879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31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883121" y="2980875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894538" y="4058091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874448">
            <a:off x="3576895" y="2984233"/>
            <a:ext cx="1399599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299287">
            <a:off x="9183874" y="2857265"/>
            <a:ext cx="1402203" cy="7751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216353">
            <a:off x="3520833" y="3780469"/>
            <a:ext cx="1441298" cy="7693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643812">
            <a:off x="9211425" y="3658992"/>
            <a:ext cx="1319571" cy="75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36576</TotalTime>
  <Words>416</Words>
  <Application>Microsoft Macintosh PowerPoint</Application>
  <PresentationFormat>Widescreen</PresentationFormat>
  <Paragraphs>96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263</cp:revision>
  <dcterms:created xsi:type="dcterms:W3CDTF">2021-01-30T18:55:16Z</dcterms:created>
  <dcterms:modified xsi:type="dcterms:W3CDTF">2021-07-31T21:11:13Z</dcterms:modified>
</cp:coreProperties>
</file>